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3AFDA-F55F-4432-B972-A4758A77204D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1B418-5659-4E9F-B242-FF9C50D6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migir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33400"/>
            <a:ext cx="8833189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Kamikaze Pilots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 </a:t>
            </a:r>
            <a:r>
              <a:rPr lang="en-US" dirty="0" err="1" smtClean="0"/>
              <a:t>Arko</a:t>
            </a:r>
            <a:endParaRPr lang="en-US" dirty="0" smtClean="0"/>
          </a:p>
          <a:p>
            <a:r>
              <a:rPr lang="en-US" dirty="0" smtClean="0"/>
              <a:t>Danielle Stewart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ache3.asset-cache.net/xc/53381370.jpg?v=1&amp;c=IWSAsset&amp;k=2&amp;d=E41C9FE5C4AA0A14089574A928D4C226400399C0D0436092AC1AC7717F9795E1B01E70F2B3269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3400"/>
            <a:ext cx="5657850" cy="44100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5827" y="5334000"/>
            <a:ext cx="3677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 </a:t>
            </a:r>
            <a:r>
              <a:rPr lang="en-US" sz="1600" dirty="0" smtClean="0"/>
              <a:t>My friends after an accomplished mission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038600"/>
            <a:ext cx="3352800" cy="762000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This was one of the groups assigned at task.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zenflute.com/flutes/kamika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2613660" cy="3733800"/>
          </a:xfrm>
          <a:prstGeom prst="rect">
            <a:avLst/>
          </a:prstGeom>
          <a:noFill/>
        </p:spPr>
      </p:pic>
      <p:pic>
        <p:nvPicPr>
          <p:cNvPr id="1028" name="Picture 4" descr="http://www.english-online.at/history/kamikaze/american_ship_hit_by_kamika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"/>
            <a:ext cx="4286250" cy="29622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53000" y="3581400"/>
            <a:ext cx="2157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 American ship after we hit it</a:t>
            </a:r>
            <a:endParaRPr lang="en-US" sz="1200" dirty="0"/>
          </a:p>
        </p:txBody>
      </p:sp>
      <p:pic>
        <p:nvPicPr>
          <p:cNvPr id="1030" name="Picture 6" descr="http://www.japanprobe.com/wp-content/uploads/2008/05/tak-kyung-hy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191000"/>
            <a:ext cx="1752600" cy="227746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638800" y="4953000"/>
            <a:ext cx="241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My grandfather as a Kamikaze Pilot.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usshadley.com/jap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5715000" cy="4191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67000" y="5410200"/>
            <a:ext cx="361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All of the pilots making their pledges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talkingproud.us/ImagesMedical/USSComfort/KamikazeShootd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85799"/>
            <a:ext cx="4648200" cy="46714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5715000"/>
            <a:ext cx="295157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Kamikaze </a:t>
            </a:r>
            <a:r>
              <a:rPr lang="en-US" dirty="0" smtClean="0"/>
              <a:t>Shot down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mericanthinker.com/blog/kamika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85800"/>
            <a:ext cx="6004659" cy="4114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3954" y="5029200"/>
            <a:ext cx="615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My fellow</a:t>
            </a:r>
            <a:r>
              <a:rPr lang="en-US" dirty="0" smtClean="0"/>
              <a:t> </a:t>
            </a:r>
            <a:r>
              <a:rPr lang="en-US" dirty="0" smtClean="0"/>
              <a:t>kamikaze pilot attacks USS Columbia in January 1945.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irgroup4.com/kamikaz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228601"/>
            <a:ext cx="2895600" cy="32430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57600" y="533400"/>
            <a:ext cx="3304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My friends a</a:t>
            </a:r>
            <a:r>
              <a:rPr lang="en-US" sz="2000" dirty="0" smtClean="0"/>
              <a:t>fter </a:t>
            </a:r>
            <a:r>
              <a:rPr lang="en-US" sz="2000" dirty="0" smtClean="0"/>
              <a:t>the Kamikaze</a:t>
            </a:r>
            <a:endParaRPr lang="en-US" sz="2000" dirty="0"/>
          </a:p>
        </p:txBody>
      </p:sp>
      <p:pic>
        <p:nvPicPr>
          <p:cNvPr id="15364" name="Picture 4" descr="http://ailaham.files.wordpress.com/2009/12/kamika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752600"/>
            <a:ext cx="3528253" cy="25431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7400" y="4572000"/>
            <a:ext cx="1868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 fellow Kamikaze </a:t>
            </a:r>
            <a:r>
              <a:rPr lang="en-US" sz="1400" dirty="0" smtClean="0"/>
              <a:t>Pilot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tracks-n-troops.com/shop/images/cmk/CMKF72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3848100" cy="3591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90800" y="4953000"/>
            <a:ext cx="391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Cartoon of </a:t>
            </a:r>
            <a:r>
              <a:rPr lang="en-US" dirty="0" smtClean="0"/>
              <a:t>us Japanese </a:t>
            </a:r>
            <a:r>
              <a:rPr lang="en-US" dirty="0" smtClean="0"/>
              <a:t>Kamikaze  pilots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japanfocus.org/data/458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152640" cy="4784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0" y="571500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group of </a:t>
            </a:r>
            <a:r>
              <a:rPr lang="en-US" dirty="0" smtClean="0"/>
              <a:t>Kamikaze </a:t>
            </a:r>
            <a:r>
              <a:rPr lang="en-US" dirty="0" smtClean="0"/>
              <a:t>pilots that I knew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ache1.asset-cache.net/xc/53377070.jpg?v=1&amp;c=IWSAsset&amp;k=2&amp;d=E41C9FE5C4AA0A1458EB5C38108B4A871B4D56F65A57828EAB98F224238B96ACB01E70F2B3269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09600"/>
            <a:ext cx="5657850" cy="4200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47800" y="5181600"/>
            <a:ext cx="6075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My instructor </a:t>
            </a:r>
            <a:r>
              <a:rPr lang="en-US" sz="1600" dirty="0" smtClean="0"/>
              <a:t>teaching young Kamikaze pilots during a training session. 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92</Words>
  <Application>Microsoft Office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Kamikaze Pilots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Kamikaze Pilots</dc:title>
  <dc:creator>Information Technology</dc:creator>
  <cp:lastModifiedBy>Information Technology</cp:lastModifiedBy>
  <cp:revision>14</cp:revision>
  <dcterms:created xsi:type="dcterms:W3CDTF">2010-02-16T18:23:28Z</dcterms:created>
  <dcterms:modified xsi:type="dcterms:W3CDTF">2010-02-19T18:03:55Z</dcterms:modified>
</cp:coreProperties>
</file>